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08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822" y="84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1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5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9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2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5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4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9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5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11E1-44E3-4D2A-8AB9-BFFED68A51E9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4E0F4-438B-4338-AD10-8447DB4F4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bibliokompas.blogspot.com/2016/06/blog-post_24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19000" r="-1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7C71D0-492D-4F94-A149-4178D32FC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4" t="23997" r="32717" b="23796"/>
          <a:stretch/>
        </p:blipFill>
        <p:spPr bwMode="auto">
          <a:xfrm>
            <a:off x="9926312" y="-7024"/>
            <a:ext cx="2265687" cy="24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человек, фотография, черны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A85F985-8664-4D02-9018-CA3B6BB738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165" b="2607"/>
          <a:stretch/>
        </p:blipFill>
        <p:spPr>
          <a:xfrm>
            <a:off x="771215" y="1224650"/>
            <a:ext cx="3478366" cy="433535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D04368-C259-43B6-9827-F60DBAF773FF}"/>
              </a:ext>
            </a:extLst>
          </p:cNvPr>
          <p:cNvSpPr/>
          <p:nvPr/>
        </p:nvSpPr>
        <p:spPr>
          <a:xfrm>
            <a:off x="638148" y="5717788"/>
            <a:ext cx="1109127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Лубенец Владислав </a:t>
            </a:r>
            <a:r>
              <a:rPr lang="ru-RU" sz="5400" b="1" dirty="0" err="1"/>
              <a:t>Диомидович</a:t>
            </a:r>
            <a:endParaRPr lang="ru-RU" sz="5400" b="1" dirty="0"/>
          </a:p>
          <a:p>
            <a:pPr algn="ctr"/>
            <a:r>
              <a:rPr lang="ru-RU" sz="3200" b="1" dirty="0"/>
              <a:t>(1916-1993)</a:t>
            </a:r>
          </a:p>
          <a:p>
            <a:r>
              <a:rPr lang="ru-RU" sz="3200" b="1" dirty="0"/>
              <a:t>Выпускник кафедры «Компрессоры и вентиляторы» </a:t>
            </a:r>
          </a:p>
          <a:p>
            <a:r>
              <a:rPr lang="ru-RU" sz="3200" b="1" dirty="0"/>
              <a:t>МВТУ им. </a:t>
            </a:r>
            <a:r>
              <a:rPr lang="ru-RU" sz="3200" b="1" dirty="0" err="1"/>
              <a:t>Н.Э.Баумана</a:t>
            </a:r>
            <a:r>
              <a:rPr lang="ru-RU" sz="3200" b="1" dirty="0"/>
              <a:t> 1940 г. В 1941 г. ушел добровольцем на фронт, в 1942 окончил Военно-политическую академию им. В.И. Ленина и был направлен на Закавказский фронт.</a:t>
            </a:r>
          </a:p>
          <a:p>
            <a:r>
              <a:rPr lang="ru-RU" sz="3200" b="1" dirty="0"/>
              <a:t>Был участником операции по снятию фашистского флага и установке советского стяга на г. Эльбрус в 1943 г.</a:t>
            </a:r>
          </a:p>
          <a:p>
            <a:r>
              <a:rPr lang="ru-RU" sz="3200" b="1" dirty="0"/>
              <a:t>Мастер спорта СССР по альпинизму.</a:t>
            </a:r>
          </a:p>
          <a:p>
            <a:r>
              <a:rPr lang="ru-RU" sz="3200" b="1" dirty="0"/>
              <a:t>Заведующий кафедрой Э5 с момента ее основания в 1961 г. по 1987 г. Доктор технических наук, профессор. </a:t>
            </a:r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9E5AB882-3985-45F1-B102-951B1E13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354127"/>
            <a:ext cx="9703891" cy="55877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НАШ БЕССМЕРТНЫЙ ПОЛК</a:t>
            </a:r>
          </a:p>
        </p:txBody>
      </p:sp>
      <p:pic>
        <p:nvPicPr>
          <p:cNvPr id="14" name="Рисунок 13" descr="Изображение выглядит как снег, внешний, природа, гора&#10;&#10;Автоматически созданное описание">
            <a:extLst>
              <a:ext uri="{FF2B5EF4-FFF2-40B4-BE49-F238E27FC236}">
                <a16:creationId xmlns:a16="http://schemas.microsoft.com/office/drawing/2014/main" id="{ACA5AFEA-AB58-4874-B839-D2EF5F326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56" y="2692303"/>
            <a:ext cx="3569529" cy="285562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BCBF2D0-44E2-4657-BE9F-8087EA3C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57" y="12826313"/>
            <a:ext cx="1684208" cy="314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BF122E-69AF-493C-B412-630C0DDA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2" y="13004249"/>
            <a:ext cx="2856256" cy="292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F562F3-8C8A-4E09-9BE9-7B37007F71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6264" y="12826313"/>
            <a:ext cx="3148738" cy="314873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50571F-5F9E-4F9D-87B3-E60E2288648E}"/>
              </a:ext>
            </a:extLst>
          </p:cNvPr>
          <p:cNvSpPr/>
          <p:nvPr/>
        </p:nvSpPr>
        <p:spPr>
          <a:xfrm>
            <a:off x="222421" y="11632050"/>
            <a:ext cx="11778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Награждён в том числе орденами Отечественной войны II степени, </a:t>
            </a:r>
          </a:p>
          <a:p>
            <a:pPr algn="ctr"/>
            <a:r>
              <a:rPr lang="ru-RU" sz="2800" b="1" dirty="0"/>
              <a:t>«Знак почета», медалью «За отвагу», «За оборону Кавказа»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ECD204-2A1F-4786-888E-27F6CDCDC1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014" r="33418"/>
          <a:stretch/>
        </p:blipFill>
        <p:spPr>
          <a:xfrm>
            <a:off x="3521981" y="12620111"/>
            <a:ext cx="1679217" cy="3540814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к, внешний, фотография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48BDBC48-513D-4367-B724-FB224FBF33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95" y="2062179"/>
            <a:ext cx="3537089" cy="328678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94763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125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НАШ БЕССМЕРТНЫЙ ПОЛК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Белова</dc:creator>
  <cp:lastModifiedBy>Ольга Белова</cp:lastModifiedBy>
  <cp:revision>17</cp:revision>
  <dcterms:created xsi:type="dcterms:W3CDTF">2020-04-21T21:26:48Z</dcterms:created>
  <dcterms:modified xsi:type="dcterms:W3CDTF">2020-04-24T13:24:03Z</dcterms:modified>
</cp:coreProperties>
</file>