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2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08" autoAdjust="0"/>
    <p:restoredTop sz="94660"/>
  </p:normalViewPr>
  <p:slideViewPr>
    <p:cSldViewPr snapToGrid="0" showGuides="1">
      <p:cViewPr varScale="1">
        <p:scale>
          <a:sx n="47" d="100"/>
          <a:sy n="47" d="100"/>
        </p:scale>
        <p:origin x="3492" y="60"/>
      </p:cViewPr>
      <p:guideLst>
        <p:guide orient="horz" pos="512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411E1-44E3-4D2A-8AB9-BFFED68A51E9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4E0F4-438B-4338-AD10-8447DB4F4A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809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411E1-44E3-4D2A-8AB9-BFFED68A51E9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4E0F4-438B-4338-AD10-8447DB4F4A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7258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411E1-44E3-4D2A-8AB9-BFFED68A51E9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4E0F4-438B-4338-AD10-8447DB4F4A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9217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411E1-44E3-4D2A-8AB9-BFFED68A51E9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4E0F4-438B-4338-AD10-8447DB4F4A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6751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411E1-44E3-4D2A-8AB9-BFFED68A51E9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4E0F4-438B-4338-AD10-8447DB4F4A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596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411E1-44E3-4D2A-8AB9-BFFED68A51E9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4E0F4-438B-4338-AD10-8447DB4F4A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528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411E1-44E3-4D2A-8AB9-BFFED68A51E9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4E0F4-438B-4338-AD10-8447DB4F4A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853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411E1-44E3-4D2A-8AB9-BFFED68A51E9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4E0F4-438B-4338-AD10-8447DB4F4A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144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411E1-44E3-4D2A-8AB9-BFFED68A51E9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4E0F4-438B-4338-AD10-8447DB4F4A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994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411E1-44E3-4D2A-8AB9-BFFED68A51E9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4E0F4-438B-4338-AD10-8447DB4F4A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406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411E1-44E3-4D2A-8AB9-BFFED68A51E9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4E0F4-438B-4338-AD10-8447DB4F4A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953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411E1-44E3-4D2A-8AB9-BFFED68A51E9}" type="datetimeFigureOut">
              <a:rPr lang="ru-RU" smtClean="0"/>
              <a:t>25.04.2025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4E0F4-438B-4338-AD10-8447DB4F4A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6542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bibliokompas.blogspot.com/2016/06/blog-post_24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19000" r="-1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>
            <a:extLst>
              <a:ext uri="{FF2B5EF4-FFF2-40B4-BE49-F238E27FC236}">
                <a16:creationId xmlns:a16="http://schemas.microsoft.com/office/drawing/2014/main" id="{9E5AB882-3985-45F1-B102-951B1E139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422" y="354127"/>
            <a:ext cx="11091273" cy="558773"/>
          </a:xfrm>
        </p:spPr>
        <p:txBody>
          <a:bodyPr>
            <a:noAutofit/>
          </a:bodyPr>
          <a:lstStyle/>
          <a:p>
            <a:r>
              <a:rPr lang="ru-RU" sz="6000" b="1" dirty="0">
                <a:solidFill>
                  <a:srgbClr val="FF0000"/>
                </a:solidFill>
                <a:latin typeface="Bahnschrift" panose="020B0502040204020203" pitchFamily="34" charset="0"/>
              </a:rPr>
              <a:t>НАШ БЕССМЕРТНЫЙ ПОЛК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2650571F-5F9E-4F9D-87B3-E60E2288648E}"/>
              </a:ext>
            </a:extLst>
          </p:cNvPr>
          <p:cNvSpPr/>
          <p:nvPr/>
        </p:nvSpPr>
        <p:spPr>
          <a:xfrm>
            <a:off x="222422" y="6805890"/>
            <a:ext cx="117789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Награждён в том числе орденами Отечественной войны II степени, </a:t>
            </a:r>
          </a:p>
          <a:p>
            <a:pPr algn="ctr"/>
            <a:r>
              <a:rPr lang="ru-RU" sz="2800" b="1" dirty="0"/>
              <a:t>«Знак почета», медалью «За отвагу», «За оборону Кавказа»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E4F3DBB-272C-468E-A119-762462AC2B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8560" y="29589"/>
            <a:ext cx="3852759" cy="5448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7638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226</TotalTime>
  <Words>27</Words>
  <Application>Microsoft Office PowerPoint</Application>
  <PresentationFormat>Произвольный</PresentationFormat>
  <Paragraphs>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Bahnschrift</vt:lpstr>
      <vt:lpstr>Calibri</vt:lpstr>
      <vt:lpstr>Calibri Light</vt:lpstr>
      <vt:lpstr>Тема Office</vt:lpstr>
      <vt:lpstr>НАШ БЕССМЕРТНЫЙ ПОЛК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Белова</dc:creator>
  <cp:lastModifiedBy>Ольга Белова</cp:lastModifiedBy>
  <cp:revision>19</cp:revision>
  <dcterms:created xsi:type="dcterms:W3CDTF">2020-04-21T21:26:48Z</dcterms:created>
  <dcterms:modified xsi:type="dcterms:W3CDTF">2025-04-25T08:56:28Z</dcterms:modified>
</cp:coreProperties>
</file>